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4A40FE-4A7B-4912-962E-A721A3AD997F}" v="1" dt="2022-10-24T08:07:33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20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75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09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23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6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79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59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35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82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37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36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9074-CE88-418D-B5AD-A4734A4631C0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597AB-05FB-4E75-8CCE-58DDE118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56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texte, ciel nocturne&#10;&#10;Description générée automatiquement">
            <a:extLst>
              <a:ext uri="{FF2B5EF4-FFF2-40B4-BE49-F238E27FC236}">
                <a16:creationId xmlns:a16="http://schemas.microsoft.com/office/drawing/2014/main" id="{96BA6BB5-AAC6-4432-BCCF-4FDA4CE1F1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5"/>
          <a:stretch/>
        </p:blipFill>
        <p:spPr>
          <a:xfrm>
            <a:off x="2653746" y="20897"/>
            <a:ext cx="4760269" cy="824996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2D7BC383-765A-48C8-AAE4-A1334A4FF918}"/>
              </a:ext>
            </a:extLst>
          </p:cNvPr>
          <p:cNvSpPr/>
          <p:nvPr/>
        </p:nvSpPr>
        <p:spPr>
          <a:xfrm>
            <a:off x="9050435" y="5955531"/>
            <a:ext cx="159026" cy="1987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D510806-8D42-4E33-AE8F-D72F9D6A7C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4" t="8946" r="8992" b="7819"/>
          <a:stretch/>
        </p:blipFill>
        <p:spPr>
          <a:xfrm>
            <a:off x="8435274" y="92074"/>
            <a:ext cx="847725" cy="85679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78A979E-826E-4212-A2A1-18A90B0721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275" y="904663"/>
            <a:ext cx="4282814" cy="305725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74782B3-384F-421D-A355-596432FB14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139" y="4093153"/>
            <a:ext cx="4438842" cy="205148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FC1E2FC-2C7C-479F-9F89-481FA864F9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3255" y="984175"/>
            <a:ext cx="4073927" cy="325823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D3D75B88-B649-4DE5-B8E2-B077CAF2D5B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407"/>
          <a:stretch/>
        </p:blipFill>
        <p:spPr>
          <a:xfrm>
            <a:off x="5003808" y="4356535"/>
            <a:ext cx="4371744" cy="1788107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636283D4-01B7-41E4-B9E0-3D67EDBC4D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3204" y="6227379"/>
            <a:ext cx="7086602" cy="463818"/>
          </a:xfrm>
          <a:prstGeom prst="rect">
            <a:avLst/>
          </a:prstGeom>
        </p:spPr>
      </p:pic>
      <p:sp>
        <p:nvSpPr>
          <p:cNvPr id="19" name="Ellipse 18">
            <a:extLst>
              <a:ext uri="{FF2B5EF4-FFF2-40B4-BE49-F238E27FC236}">
                <a16:creationId xmlns:a16="http://schemas.microsoft.com/office/drawing/2014/main" id="{06CE30E8-3FF1-4BC9-91AC-16D9E38ABE8A}"/>
              </a:ext>
            </a:extLst>
          </p:cNvPr>
          <p:cNvSpPr/>
          <p:nvPr/>
        </p:nvSpPr>
        <p:spPr>
          <a:xfrm>
            <a:off x="460077" y="6023497"/>
            <a:ext cx="159026" cy="1987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C824B516-539A-4181-91FB-C3A4950A437A}"/>
              </a:ext>
            </a:extLst>
          </p:cNvPr>
          <p:cNvSpPr/>
          <p:nvPr/>
        </p:nvSpPr>
        <p:spPr>
          <a:xfrm>
            <a:off x="9348156" y="5981161"/>
            <a:ext cx="159026" cy="1987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B7712D3-34B3-8765-F73A-EC59BEC2DF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87" y="285757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362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</dc:creator>
  <cp:lastModifiedBy>Agathe Ménage</cp:lastModifiedBy>
  <cp:revision>4</cp:revision>
  <dcterms:created xsi:type="dcterms:W3CDTF">2022-01-28T12:47:59Z</dcterms:created>
  <dcterms:modified xsi:type="dcterms:W3CDTF">2023-02-12T11:08:41Z</dcterms:modified>
</cp:coreProperties>
</file>